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3108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1" y="6218863"/>
            <a:ext cx="6863317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14350" y="2336802"/>
            <a:ext cx="5829300" cy="243968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14350" y="4815476"/>
            <a:ext cx="5829300" cy="1599605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2824" y="6604000"/>
            <a:ext cx="6860824" cy="2549451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82" y="1412949"/>
            <a:ext cx="5829300" cy="24384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2035" y="3908949"/>
            <a:ext cx="3429000" cy="1939851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2727510" y="4007296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2587698" y="4007296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975105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975105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6172200" cy="1524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7213600"/>
            <a:ext cx="3030141" cy="1016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483770" y="7213600"/>
            <a:ext cx="3031331" cy="1016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42900" y="1925726"/>
            <a:ext cx="3030141" cy="5255684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1925726"/>
            <a:ext cx="3031331" cy="5255684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502400"/>
            <a:ext cx="5611332" cy="6096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314700" y="7140136"/>
            <a:ext cx="2980944" cy="12192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85800" y="365760"/>
            <a:ext cx="5609844" cy="6096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045274" y="8543925"/>
            <a:ext cx="1440180" cy="487680"/>
          </a:xfrm>
        </p:spPr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5924" y="7257870"/>
            <a:ext cx="5372100" cy="864309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1450" y="253291"/>
            <a:ext cx="6515100" cy="585216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5054" y="8543926"/>
            <a:ext cx="1763011" cy="48683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6486830"/>
            <a:ext cx="6056574" cy="750229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74455" y="7926582"/>
            <a:ext cx="3705468" cy="12281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64288" y="7918681"/>
            <a:ext cx="2767838" cy="124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4532" y="7721671"/>
            <a:ext cx="2551736" cy="1441157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6928" y="7716985"/>
            <a:ext cx="2554132" cy="1445844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6498084" y="6651253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6358272" y="6651253"/>
            <a:ext cx="137160" cy="3048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1975106"/>
            <a:ext cx="6172200" cy="584809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33010" y="366187"/>
            <a:ext cx="1333103" cy="745701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8"/>
            <a:ext cx="4743450" cy="745701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374455" y="7926582"/>
            <a:ext cx="3705468" cy="12281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364288" y="7918681"/>
            <a:ext cx="2767838" cy="124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4532" y="7721671"/>
            <a:ext cx="2551736" cy="1441157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6928" y="7716985"/>
            <a:ext cx="2554132" cy="1445844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342900" y="1975105"/>
            <a:ext cx="6172200" cy="603461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5045274" y="8543925"/>
            <a:ext cx="1440180" cy="48768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DC95627-0B97-4308-A6B5-82D39A362699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285054" y="8543926"/>
            <a:ext cx="1763011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6485454" y="8543926"/>
            <a:ext cx="274320" cy="48683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ECE78B1-0CC5-4CA1-8965-E8B766D46EB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2450" y="228600"/>
            <a:ext cx="5829300" cy="1524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>
                <a:latin typeface="AbottOldStyle" panose="00000400000000000000" pitchFamily="2" charset="0"/>
              </a:rPr>
              <a:t>Northern Berrien County Scottish Rite Club </a:t>
            </a:r>
            <a:br>
              <a:rPr lang="en-US" sz="3200" dirty="0">
                <a:latin typeface="AbottOldStyle" panose="00000400000000000000" pitchFamily="2" charset="0"/>
              </a:rPr>
            </a:br>
            <a:r>
              <a:rPr lang="en-US" sz="3200" dirty="0">
                <a:latin typeface="AbottOldStyle" panose="00000400000000000000" pitchFamily="2" charset="0"/>
              </a:rPr>
              <a:t>78</a:t>
            </a:r>
            <a:r>
              <a:rPr lang="en-US" sz="3200" baseline="30000" dirty="0">
                <a:latin typeface="AbottOldStyle" panose="00000400000000000000" pitchFamily="2" charset="0"/>
              </a:rPr>
              <a:t>th</a:t>
            </a:r>
            <a:r>
              <a:rPr lang="en-US" sz="3200" dirty="0">
                <a:latin typeface="AbottOldStyle" panose="00000400000000000000" pitchFamily="2" charset="0"/>
              </a:rPr>
              <a:t> Annual Steak Fry</a:t>
            </a:r>
            <a:endParaRPr lang="en-US" sz="3200" dirty="0">
              <a:solidFill>
                <a:schemeClr val="bg2">
                  <a:lumMod val="50000"/>
                </a:schemeClr>
              </a:solidFill>
              <a:latin typeface="AbottOldStyle" panose="000004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057400"/>
            <a:ext cx="6096000" cy="6477000"/>
          </a:xfrm>
        </p:spPr>
        <p:txBody>
          <a:bodyPr/>
          <a:lstStyle/>
          <a:p>
            <a:pPr algn="l"/>
            <a:r>
              <a:rPr lang="en-US" dirty="0"/>
              <a:t>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650" y="79248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Northern Berrien County Scottish Rite Club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1450" y="1447800"/>
            <a:ext cx="6477000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dirty="0"/>
          </a:p>
          <a:p>
            <a:pPr algn="ctr"/>
            <a:endParaRPr lang="en-US" sz="1100" dirty="0"/>
          </a:p>
          <a:p>
            <a:pPr algn="ctr"/>
            <a:r>
              <a:rPr lang="en-US" sz="2400">
                <a:latin typeface="Arial Narrow" panose="020B0606020202030204" pitchFamily="34" charset="0"/>
              </a:rPr>
              <a:t>August 21</a:t>
            </a:r>
            <a:r>
              <a:rPr lang="en-US" sz="2400" baseline="30000">
                <a:latin typeface="Arial Narrow" panose="020B0606020202030204" pitchFamily="34" charset="0"/>
              </a:rPr>
              <a:t>st</a:t>
            </a:r>
            <a:r>
              <a:rPr lang="en-US" sz="2400">
                <a:latin typeface="Arial Narrow" panose="020B0606020202030204" pitchFamily="34" charset="0"/>
              </a:rPr>
              <a:t> , 2025, </a:t>
            </a:r>
            <a:r>
              <a:rPr lang="en-US" sz="2400" dirty="0">
                <a:latin typeface="Arial Narrow" panose="020B0606020202030204" pitchFamily="34" charset="0"/>
              </a:rPr>
              <a:t>6:00 pm</a:t>
            </a:r>
          </a:p>
          <a:p>
            <a:pPr algn="ctr"/>
            <a:endParaRPr lang="en-US" sz="2400" dirty="0">
              <a:latin typeface="Arial Narrow" panose="020B0606020202030204" pitchFamily="34" charset="0"/>
            </a:endParaRP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Food-Foam-Fun</a:t>
            </a: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Masons, Future Masons &amp; Significant Others Welcome</a:t>
            </a: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Bicentennial Park in Royalton Township</a:t>
            </a: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5385 Scottdale Rd, St. Joseph, MI 49085</a:t>
            </a: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Dinner $35</a:t>
            </a: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Root Beer Floats Provided by Berrien Co. Low 12 Club</a:t>
            </a: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Raffle &amp; 50/50 Drawing</a:t>
            </a:r>
          </a:p>
          <a:p>
            <a:pPr algn="ctr"/>
            <a:endParaRPr lang="en-US" sz="2400" dirty="0">
              <a:latin typeface="Arial Narrow" panose="020B0606020202030204" pitchFamily="34" charset="0"/>
            </a:endParaRP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For Steak Fry Reservations Please Contact Jeff Keehn</a:t>
            </a:r>
          </a:p>
          <a:p>
            <a:pPr algn="ctr"/>
            <a:r>
              <a:rPr lang="en-US" sz="2400" dirty="0">
                <a:latin typeface="Arial Narrow" panose="020B0606020202030204" pitchFamily="34" charset="0"/>
              </a:rPr>
              <a:t>269.208.8710 or jeffakeehn@gmail.com</a:t>
            </a:r>
          </a:p>
        </p:txBody>
      </p:sp>
    </p:spTree>
    <p:extLst>
      <p:ext uri="{BB962C8B-B14F-4D97-AF65-F5344CB8AC3E}">
        <p14:creationId xmlns:p14="http://schemas.microsoft.com/office/powerpoint/2010/main" val="12040563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80</TotalTime>
  <Words>82</Words>
  <Application>Microsoft Office PowerPoint</Application>
  <PresentationFormat>On-screen Show (4:3)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AbottOldStyle</vt:lpstr>
      <vt:lpstr>Arial Narrow</vt:lpstr>
      <vt:lpstr>Lucida Sans Unicode</vt:lpstr>
      <vt:lpstr>Verdana</vt:lpstr>
      <vt:lpstr>Wingdings 2</vt:lpstr>
      <vt:lpstr>Wingdings 3</vt:lpstr>
      <vt:lpstr>Concourse</vt:lpstr>
      <vt:lpstr>Northern Berrien County Scottish Rite Club  78th Annual Steak Fry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50/50 Drawing</dc:title>
  <dc:creator>Jeff Keehn</dc:creator>
  <cp:lastModifiedBy>Jeff Keehn</cp:lastModifiedBy>
  <cp:revision>20</cp:revision>
  <dcterms:created xsi:type="dcterms:W3CDTF">2014-08-21T03:26:58Z</dcterms:created>
  <dcterms:modified xsi:type="dcterms:W3CDTF">2025-05-09T19:21:47Z</dcterms:modified>
</cp:coreProperties>
</file>